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Barlow Medium"/>
      <p:regular r:id="rId16"/>
      <p:bold r:id="rId17"/>
      <p:italic r:id="rId18"/>
      <p:boldItalic r:id="rId19"/>
    </p:embeddedFont>
    <p:embeddedFont>
      <p:font typeface="Barlow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regular.fntdata"/><Relationship Id="rId11" Type="http://schemas.openxmlformats.org/officeDocument/2006/relationships/slide" Target="slides/slide7.xml"/><Relationship Id="rId22" Type="http://schemas.openxmlformats.org/officeDocument/2006/relationships/font" Target="fonts/Barlow-italic.fntdata"/><Relationship Id="rId10" Type="http://schemas.openxmlformats.org/officeDocument/2006/relationships/slide" Target="slides/slide6.xml"/><Relationship Id="rId21" Type="http://schemas.openxmlformats.org/officeDocument/2006/relationships/font" Target="fonts/Barlow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Barlow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arlowMedium-bold.fntdata"/><Relationship Id="rId16" Type="http://schemas.openxmlformats.org/officeDocument/2006/relationships/font" Target="fonts/BarlowMedium-regular.fntdata"/><Relationship Id="rId5" Type="http://schemas.openxmlformats.org/officeDocument/2006/relationships/slide" Target="slides/slide1.xml"/><Relationship Id="rId19" Type="http://schemas.openxmlformats.org/officeDocument/2006/relationships/font" Target="fonts/BarlowMedium-boldItalic.fntdata"/><Relationship Id="rId6" Type="http://schemas.openxmlformats.org/officeDocument/2006/relationships/slide" Target="slides/slide2.xml"/><Relationship Id="rId18" Type="http://schemas.openxmlformats.org/officeDocument/2006/relationships/font" Target="fonts/Barlow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8922d7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08922d76f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8922d76fc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08922d76fc_0_4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8922d76f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08922d76fc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8922d76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08922d76f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6ab9948e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36ab9948e2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8922d76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08922d76fc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8922d76f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08922d76fc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8922d76f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08922d76fc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8922d76f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08922d76fc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8922d76f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08922d76fc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4780d6d7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f4780d6d74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011666" y="4276725"/>
            <a:ext cx="2629824" cy="1373974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rgbClr val="FEB3E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6257167" y="-827827"/>
            <a:ext cx="4112409" cy="2148563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rgbClr val="99D9D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764700" y="656250"/>
            <a:ext cx="2975700" cy="363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33425" y="1576075"/>
            <a:ext cx="4498800" cy="185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6045698" y="4293702"/>
            <a:ext cx="1012079" cy="101207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267030" y="223838"/>
            <a:ext cx="996585" cy="996585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rgbClr val="FEB3E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990200" y="1641225"/>
            <a:ext cx="5163600" cy="131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389200" y="3048976"/>
            <a:ext cx="4365600" cy="2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1046433" y="-769968"/>
            <a:ext cx="1533004" cy="1539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EB3E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2063194" y="4535998"/>
            <a:ext cx="1896500" cy="19050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EB3E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526817" y="2296612"/>
            <a:ext cx="1232725" cy="1238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EB3E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6998161" y="4816121"/>
            <a:ext cx="670449" cy="67044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442295" y="-450410"/>
            <a:ext cx="965105" cy="965105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99D9D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468833" y="2220860"/>
            <a:ext cx="939482" cy="939483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99D9D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632200" y="3107875"/>
            <a:ext cx="3879600" cy="2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indent="-323850" lvl="1" marL="914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 rtl="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735919" y="2034116"/>
            <a:ext cx="2976937" cy="1555326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7735919" y="-1635125"/>
            <a:ext cx="2976937" cy="3670739"/>
          </a:xfrm>
          <a:custGeom>
            <a:rect b="b" l="l" r="r" t="t"/>
            <a:pathLst>
              <a:path extrusionOk="0" h="2901770" w="2353310">
                <a:moveTo>
                  <a:pt x="784860" y="2834460"/>
                </a:moveTo>
                <a:cubicBezTo>
                  <a:pt x="905510" y="2875100"/>
                  <a:pt x="1042670" y="2901770"/>
                  <a:pt x="1177290" y="2901770"/>
                </a:cubicBezTo>
                <a:cubicBezTo>
                  <a:pt x="1311910" y="2901770"/>
                  <a:pt x="1441450" y="2878910"/>
                  <a:pt x="1560830" y="2838270"/>
                </a:cubicBezTo>
                <a:cubicBezTo>
                  <a:pt x="1563370" y="2837000"/>
                  <a:pt x="1565910" y="2837000"/>
                  <a:pt x="1568450" y="2835730"/>
                </a:cubicBezTo>
                <a:cubicBezTo>
                  <a:pt x="2016760" y="2673170"/>
                  <a:pt x="2346960" y="2243910"/>
                  <a:pt x="2353310" y="1742159"/>
                </a:cubicBezTo>
                <a:lnTo>
                  <a:pt x="2353310" y="0"/>
                </a:lnTo>
                <a:lnTo>
                  <a:pt x="0" y="0"/>
                </a:lnTo>
                <a:lnTo>
                  <a:pt x="0" y="1740864"/>
                </a:lnTo>
                <a:cubicBezTo>
                  <a:pt x="6350" y="2246450"/>
                  <a:pt x="331470" y="2675710"/>
                  <a:pt x="784860" y="2834460"/>
                </a:cubicBezTo>
                <a:close/>
              </a:path>
            </a:pathLst>
          </a:custGeom>
          <a:solidFill>
            <a:srgbClr val="99D9D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rot="10800000">
            <a:off x="-1712489" y="3107886"/>
            <a:ext cx="2976937" cy="3670739"/>
          </a:xfrm>
          <a:custGeom>
            <a:rect b="b" l="l" r="r" t="t"/>
            <a:pathLst>
              <a:path extrusionOk="0" h="2901770" w="2353310">
                <a:moveTo>
                  <a:pt x="784860" y="2834460"/>
                </a:moveTo>
                <a:cubicBezTo>
                  <a:pt x="905510" y="2875100"/>
                  <a:pt x="1042670" y="2901770"/>
                  <a:pt x="1177290" y="2901770"/>
                </a:cubicBezTo>
                <a:cubicBezTo>
                  <a:pt x="1311910" y="2901770"/>
                  <a:pt x="1441450" y="2878910"/>
                  <a:pt x="1560830" y="2838270"/>
                </a:cubicBezTo>
                <a:cubicBezTo>
                  <a:pt x="1563370" y="2837000"/>
                  <a:pt x="1565910" y="2837000"/>
                  <a:pt x="1568450" y="2835730"/>
                </a:cubicBezTo>
                <a:cubicBezTo>
                  <a:pt x="2016760" y="2673170"/>
                  <a:pt x="2346960" y="2243910"/>
                  <a:pt x="2353310" y="1742159"/>
                </a:cubicBezTo>
                <a:lnTo>
                  <a:pt x="2353310" y="0"/>
                </a:lnTo>
                <a:lnTo>
                  <a:pt x="0" y="0"/>
                </a:lnTo>
                <a:lnTo>
                  <a:pt x="0" y="1740864"/>
                </a:lnTo>
                <a:cubicBezTo>
                  <a:pt x="6350" y="2246450"/>
                  <a:pt x="331470" y="2675710"/>
                  <a:pt x="784860" y="2834460"/>
                </a:cubicBezTo>
                <a:close/>
              </a:path>
            </a:pathLst>
          </a:custGeom>
          <a:solidFill>
            <a:srgbClr val="99D9D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-1712880" y="0"/>
            <a:ext cx="2976937" cy="1555326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rgbClr val="FEB3E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735919" y="3588809"/>
            <a:ext cx="2976937" cy="1555326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rgbClr val="FEB3E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-1712880" y="1554692"/>
            <a:ext cx="2976937" cy="1555326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6812756" y="-747712"/>
            <a:ext cx="1261412" cy="1261412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680246" y="4629150"/>
            <a:ext cx="1261412" cy="1261412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>
            <p:ph type="ctrTitle"/>
          </p:nvPr>
        </p:nvSpPr>
        <p:spPr>
          <a:xfrm>
            <a:off x="2153550" y="1641225"/>
            <a:ext cx="4836900" cy="131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62000" y="2177800"/>
            <a:ext cx="6456900" cy="221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-1871445" y="0"/>
            <a:ext cx="11096100" cy="1554900"/>
          </a:xfrm>
          <a:prstGeom prst="rect">
            <a:avLst/>
          </a:prstGeom>
          <a:solidFill>
            <a:srgbClr val="FEB3E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7850219" y="-80434"/>
            <a:ext cx="2976937" cy="3670739"/>
          </a:xfrm>
          <a:custGeom>
            <a:rect b="b" l="l" r="r" t="t"/>
            <a:pathLst>
              <a:path extrusionOk="0" h="2901770" w="2353310">
                <a:moveTo>
                  <a:pt x="784860" y="2834460"/>
                </a:moveTo>
                <a:cubicBezTo>
                  <a:pt x="905510" y="2875100"/>
                  <a:pt x="1042670" y="2901770"/>
                  <a:pt x="1177290" y="2901770"/>
                </a:cubicBezTo>
                <a:cubicBezTo>
                  <a:pt x="1311910" y="2901770"/>
                  <a:pt x="1441450" y="2878910"/>
                  <a:pt x="1560830" y="2838270"/>
                </a:cubicBezTo>
                <a:cubicBezTo>
                  <a:pt x="1563370" y="2837000"/>
                  <a:pt x="1565910" y="2837000"/>
                  <a:pt x="1568450" y="2835730"/>
                </a:cubicBezTo>
                <a:cubicBezTo>
                  <a:pt x="2016760" y="2673170"/>
                  <a:pt x="2346960" y="2243910"/>
                  <a:pt x="2353310" y="1742159"/>
                </a:cubicBezTo>
                <a:lnTo>
                  <a:pt x="2353310" y="0"/>
                </a:lnTo>
                <a:lnTo>
                  <a:pt x="0" y="0"/>
                </a:lnTo>
                <a:lnTo>
                  <a:pt x="0" y="1740864"/>
                </a:lnTo>
                <a:cubicBezTo>
                  <a:pt x="6350" y="2246450"/>
                  <a:pt x="331470" y="2675710"/>
                  <a:pt x="784860" y="2834460"/>
                </a:cubicBezTo>
                <a:close/>
              </a:path>
            </a:pathLst>
          </a:custGeom>
          <a:solidFill>
            <a:srgbClr val="99D9D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7850219" y="3588809"/>
            <a:ext cx="2976937" cy="1555326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rgbClr val="6482F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1208055" y="4763"/>
            <a:ext cx="7968081" cy="1557909"/>
          </a:xfrm>
          <a:custGeom>
            <a:rect b="b" l="l" r="r" t="t"/>
            <a:pathLst>
              <a:path extrusionOk="0" h="5372100" w="27476143">
                <a:moveTo>
                  <a:pt x="25925473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25925473" y="5372100"/>
                </a:lnTo>
                <a:lnTo>
                  <a:pt x="27476143" y="2686050"/>
                </a:lnTo>
                <a:lnTo>
                  <a:pt x="25925473" y="0"/>
                </a:lnTo>
                <a:close/>
              </a:path>
            </a:pathLst>
          </a:custGeom>
          <a:solidFill>
            <a:srgbClr val="6482F4"/>
          </a:solidFill>
          <a:ln>
            <a:noFill/>
          </a:ln>
        </p:spPr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62000" y="738650"/>
            <a:ext cx="48945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1" type="body"/>
          </p:nvPr>
        </p:nvSpPr>
        <p:spPr>
          <a:xfrm>
            <a:off x="514350" y="2083450"/>
            <a:ext cx="4109400" cy="26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801625" y="2083450"/>
            <a:ext cx="3678900" cy="26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0" y="-162153"/>
            <a:ext cx="9232222" cy="1718266"/>
          </a:xfrm>
          <a:custGeom>
            <a:rect b="b" l="l" r="r" t="t"/>
            <a:pathLst>
              <a:path extrusionOk="0" h="2863777" w="15387036">
                <a:moveTo>
                  <a:pt x="0" y="0"/>
                </a:moveTo>
                <a:lnTo>
                  <a:pt x="15387036" y="0"/>
                </a:lnTo>
                <a:lnTo>
                  <a:pt x="15387036" y="2863777"/>
                </a:lnTo>
                <a:lnTo>
                  <a:pt x="0" y="2863777"/>
                </a:lnTo>
                <a:close/>
              </a:path>
            </a:pathLst>
          </a:custGeom>
          <a:solidFill>
            <a:srgbClr val="6482F4"/>
          </a:solidFill>
          <a:ln>
            <a:noFill/>
          </a:ln>
        </p:spPr>
      </p:sp>
      <p:sp>
        <p:nvSpPr>
          <p:cNvPr id="49" name="Google Shape;49;p6"/>
          <p:cNvSpPr/>
          <p:nvPr/>
        </p:nvSpPr>
        <p:spPr>
          <a:xfrm>
            <a:off x="6296891" y="0"/>
            <a:ext cx="1554417" cy="155441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99D9D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7735919" y="0"/>
            <a:ext cx="2976937" cy="1555326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rgbClr val="FEB3E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5608264" y="797454"/>
            <a:ext cx="759635" cy="759635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14350" y="722900"/>
            <a:ext cx="4977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14350" y="2561025"/>
            <a:ext cx="2570700" cy="22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3286675" y="2561150"/>
            <a:ext cx="2570700" cy="22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6059000" y="2561150"/>
            <a:ext cx="2570700" cy="22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7"/>
          <p:cNvSpPr/>
          <p:nvPr/>
        </p:nvSpPr>
        <p:spPr>
          <a:xfrm>
            <a:off x="-1496833" y="0"/>
            <a:ext cx="11109000" cy="2075100"/>
          </a:xfrm>
          <a:prstGeom prst="rect">
            <a:avLst/>
          </a:prstGeom>
          <a:solidFill>
            <a:srgbClr val="6482F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rot="-5400000">
            <a:off x="7633716" y="562576"/>
            <a:ext cx="2063750" cy="961095"/>
          </a:xfrm>
          <a:custGeom>
            <a:rect b="b" l="l" r="r" t="t"/>
            <a:pathLst>
              <a:path extrusionOk="0" h="2934642" w="6350000">
                <a:moveTo>
                  <a:pt x="6350000" y="2934642"/>
                </a:moveTo>
                <a:lnTo>
                  <a:pt x="0" y="2934642"/>
                </a:lnTo>
                <a:lnTo>
                  <a:pt x="0" y="0"/>
                </a:lnTo>
                <a:lnTo>
                  <a:pt x="6350000" y="2934642"/>
                </a:lnTo>
                <a:close/>
              </a:path>
            </a:pathLst>
          </a:custGeom>
          <a:solidFill>
            <a:srgbClr val="FEB3EB"/>
          </a:solidFill>
          <a:ln>
            <a:noFill/>
          </a:ln>
        </p:spPr>
      </p:sp>
      <p:sp>
        <p:nvSpPr>
          <p:cNvPr id="60" name="Google Shape;60;p7"/>
          <p:cNvSpPr/>
          <p:nvPr/>
        </p:nvSpPr>
        <p:spPr>
          <a:xfrm rot="-5400000">
            <a:off x="6674759" y="562576"/>
            <a:ext cx="2063750" cy="961095"/>
          </a:xfrm>
          <a:custGeom>
            <a:rect b="b" l="l" r="r" t="t"/>
            <a:pathLst>
              <a:path extrusionOk="0" h="2934642" w="6350000">
                <a:moveTo>
                  <a:pt x="6350000" y="2934642"/>
                </a:moveTo>
                <a:lnTo>
                  <a:pt x="0" y="2934642"/>
                </a:lnTo>
                <a:lnTo>
                  <a:pt x="0" y="0"/>
                </a:lnTo>
                <a:lnTo>
                  <a:pt x="6350000" y="2934642"/>
                </a:lnTo>
                <a:close/>
              </a:path>
            </a:pathLst>
          </a:custGeom>
          <a:solidFill>
            <a:srgbClr val="FEB3EB"/>
          </a:solidFill>
          <a:ln>
            <a:noFill/>
          </a:ln>
        </p:spPr>
      </p:sp>
      <p:sp>
        <p:nvSpPr>
          <p:cNvPr id="61" name="Google Shape;61;p7"/>
          <p:cNvSpPr/>
          <p:nvPr/>
        </p:nvSpPr>
        <p:spPr>
          <a:xfrm rot="-5400000">
            <a:off x="5715802" y="562576"/>
            <a:ext cx="2063750" cy="961095"/>
          </a:xfrm>
          <a:custGeom>
            <a:rect b="b" l="l" r="r" t="t"/>
            <a:pathLst>
              <a:path extrusionOk="0" h="2934642" w="6350000">
                <a:moveTo>
                  <a:pt x="6350000" y="2934642"/>
                </a:moveTo>
                <a:lnTo>
                  <a:pt x="0" y="2934642"/>
                </a:lnTo>
                <a:lnTo>
                  <a:pt x="0" y="0"/>
                </a:lnTo>
                <a:lnTo>
                  <a:pt x="6350000" y="2934642"/>
                </a:lnTo>
                <a:close/>
              </a:path>
            </a:pathLst>
          </a:custGeom>
          <a:solidFill>
            <a:srgbClr val="FEB3EB"/>
          </a:solidFill>
          <a:ln>
            <a:noFill/>
          </a:ln>
        </p:spPr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14350" y="564650"/>
            <a:ext cx="4509600" cy="107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783125" y="0"/>
            <a:ext cx="5120549" cy="5143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EB3E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6447423" y="3457575"/>
            <a:ext cx="1675241" cy="1682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99D9D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997743" y="321204"/>
            <a:ext cx="1547146" cy="1547146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2323050" y="2036850"/>
            <a:ext cx="4040700" cy="106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>
            <p:ph idx="2" type="pic"/>
          </p:nvPr>
        </p:nvSpPr>
        <p:spPr>
          <a:xfrm>
            <a:off x="0" y="0"/>
            <a:ext cx="9147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/>
          <p:nvPr/>
        </p:nvSpPr>
        <p:spPr>
          <a:xfrm>
            <a:off x="0" y="3943350"/>
            <a:ext cx="7943850" cy="1200150"/>
          </a:xfrm>
          <a:prstGeom prst="rect">
            <a:avLst/>
          </a:prstGeom>
          <a:solidFill>
            <a:srgbClr val="6482F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7946527" y="3943350"/>
            <a:ext cx="1201116" cy="1206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99D9D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 txBox="1"/>
          <p:nvPr>
            <p:ph idx="1" type="body"/>
          </p:nvPr>
        </p:nvSpPr>
        <p:spPr>
          <a:xfrm>
            <a:off x="486450" y="4277025"/>
            <a:ext cx="6746100" cy="5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b="1" sz="3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  <a:defRPr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3655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○"/>
              <a:defRPr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3655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■"/>
              <a:defRPr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3655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  <a:defRPr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3655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○"/>
              <a:defRPr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3655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■"/>
              <a:defRPr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3655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  <a:defRPr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3655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○"/>
              <a:defRPr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3655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700"/>
              <a:buFont typeface="Barlow Medium"/>
              <a:buChar char="■"/>
              <a:defRPr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typing.com/student/lessons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 rot="5400000">
            <a:off x="6257167" y="-827827"/>
            <a:ext cx="4112409" cy="2148563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>
            <a:off x="7011666" y="4276725"/>
            <a:ext cx="2629824" cy="1373974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6045698" y="4293702"/>
            <a:ext cx="1012079" cy="101207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5267030" y="223838"/>
            <a:ext cx="996585" cy="996585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/>
        </p:nvSpPr>
        <p:spPr>
          <a:xfrm>
            <a:off x="761025" y="1728925"/>
            <a:ext cx="4506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to Use a </a:t>
            </a:r>
            <a:endParaRPr b="1" sz="5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Computer</a:t>
            </a:r>
            <a:endParaRPr b="1" sz="5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7" name="Google Shape;87;p11"/>
          <p:cNvPicPr preferRelativeResize="0"/>
          <p:nvPr/>
        </p:nvPicPr>
        <p:blipFill rotWithShape="1">
          <a:blip r:embed="rId3">
            <a:alphaModFix/>
          </a:blip>
          <a:srcRect b="0" l="16004" r="17643" t="0"/>
          <a:stretch/>
        </p:blipFill>
        <p:spPr>
          <a:xfrm>
            <a:off x="5516775" y="915275"/>
            <a:ext cx="2923550" cy="33044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/>
          <p:nvPr/>
        </p:nvSpPr>
        <p:spPr>
          <a:xfrm>
            <a:off x="747300" y="3506800"/>
            <a:ext cx="451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Introduction</a:t>
            </a:r>
            <a:endParaRPr sz="19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Lesson 1</a:t>
            </a:r>
            <a:endParaRPr sz="16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/>
          <p:nvPr/>
        </p:nvSpPr>
        <p:spPr>
          <a:xfrm>
            <a:off x="-1871445" y="0"/>
            <a:ext cx="11096100" cy="15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-656294" y="0"/>
            <a:ext cx="8262666" cy="1557909"/>
          </a:xfrm>
          <a:custGeom>
            <a:rect b="b" l="l" r="r" t="t"/>
            <a:pathLst>
              <a:path extrusionOk="0" h="5372100" w="28491951">
                <a:moveTo>
                  <a:pt x="26941283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26941283" y="5372100"/>
                </a:lnTo>
                <a:lnTo>
                  <a:pt x="28491951" y="2686050"/>
                </a:lnTo>
                <a:lnTo>
                  <a:pt x="269412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19" name="Google Shape;219;p20"/>
          <p:cNvSpPr/>
          <p:nvPr/>
        </p:nvSpPr>
        <p:spPr>
          <a:xfrm>
            <a:off x="7820357" y="228600"/>
            <a:ext cx="1090487" cy="10953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514350" y="509588"/>
            <a:ext cx="60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Desktop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8539163" y="147638"/>
            <a:ext cx="459962" cy="459962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 txBox="1"/>
          <p:nvPr/>
        </p:nvSpPr>
        <p:spPr>
          <a:xfrm>
            <a:off x="311875" y="1865200"/>
            <a:ext cx="28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1" marL="25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main screen on your computer is there desktop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139700" lvl="1" marL="25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There may be applications on your desktop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139700" lvl="1" marL="25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Or there  may be applications in your navigation bar 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139700" lvl="1" marL="25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Use your mouse or trackpad to click on and open an application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75" y="1710309"/>
            <a:ext cx="5249265" cy="32807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0"/>
          <p:cNvCxnSpPr/>
          <p:nvPr/>
        </p:nvCxnSpPr>
        <p:spPr>
          <a:xfrm>
            <a:off x="3197050" y="2755100"/>
            <a:ext cx="41187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0"/>
          <p:cNvCxnSpPr/>
          <p:nvPr/>
        </p:nvCxnSpPr>
        <p:spPr>
          <a:xfrm>
            <a:off x="3168850" y="3516750"/>
            <a:ext cx="1899600" cy="1062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0"/>
          <p:cNvSpPr/>
          <p:nvPr/>
        </p:nvSpPr>
        <p:spPr>
          <a:xfrm>
            <a:off x="7541350" y="1655588"/>
            <a:ext cx="1457700" cy="298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 rot="5400000">
            <a:off x="6107175" y="2477975"/>
            <a:ext cx="320100" cy="482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1870309" y="1435152"/>
            <a:ext cx="5331375" cy="1631888"/>
            <a:chOff x="-192000" y="-9525"/>
            <a:chExt cx="14217000" cy="4351701"/>
          </a:xfrm>
        </p:grpSpPr>
        <p:sp>
          <p:nvSpPr>
            <p:cNvPr id="233" name="Google Shape;233;p21"/>
            <p:cNvSpPr txBox="1"/>
            <p:nvPr/>
          </p:nvSpPr>
          <p:spPr>
            <a:xfrm>
              <a:off x="-192000" y="2265276"/>
              <a:ext cx="14025000" cy="20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should now have the tools you need to begin using a computer! </a:t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234" name="Google Shape;234;p21"/>
            <p:cNvSpPr txBox="1"/>
            <p:nvPr/>
          </p:nvSpPr>
          <p:spPr>
            <a:xfrm>
              <a:off x="0" y="-9525"/>
              <a:ext cx="14025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What’s Next? </a:t>
              </a:r>
              <a:endParaRPr sz="700">
                <a:solidFill>
                  <a:schemeClr val="lt1"/>
                </a:solidFill>
              </a:endParaRPr>
            </a:p>
          </p:txBody>
        </p:sp>
      </p:grpSp>
      <p:sp>
        <p:nvSpPr>
          <p:cNvPr id="235" name="Google Shape;235;p21"/>
          <p:cNvSpPr/>
          <p:nvPr/>
        </p:nvSpPr>
        <p:spPr>
          <a:xfrm>
            <a:off x="7735919" y="2034116"/>
            <a:ext cx="2976937" cy="1555326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7735919" y="-1635125"/>
            <a:ext cx="2976937" cy="3670739"/>
          </a:xfrm>
          <a:custGeom>
            <a:rect b="b" l="l" r="r" t="t"/>
            <a:pathLst>
              <a:path extrusionOk="0" h="2901770" w="2353310">
                <a:moveTo>
                  <a:pt x="784860" y="2834460"/>
                </a:moveTo>
                <a:cubicBezTo>
                  <a:pt x="905510" y="2875100"/>
                  <a:pt x="1042670" y="2901770"/>
                  <a:pt x="1177290" y="2901770"/>
                </a:cubicBezTo>
                <a:cubicBezTo>
                  <a:pt x="1311910" y="2901770"/>
                  <a:pt x="1441450" y="2878910"/>
                  <a:pt x="1560830" y="2838270"/>
                </a:cubicBezTo>
                <a:cubicBezTo>
                  <a:pt x="1563370" y="2837000"/>
                  <a:pt x="1565910" y="2837000"/>
                  <a:pt x="1568450" y="2835730"/>
                </a:cubicBezTo>
                <a:cubicBezTo>
                  <a:pt x="2016760" y="2673170"/>
                  <a:pt x="2346960" y="2243910"/>
                  <a:pt x="2353310" y="1742159"/>
                </a:cubicBezTo>
                <a:lnTo>
                  <a:pt x="2353310" y="0"/>
                </a:lnTo>
                <a:lnTo>
                  <a:pt x="0" y="0"/>
                </a:lnTo>
                <a:lnTo>
                  <a:pt x="0" y="1740864"/>
                </a:lnTo>
                <a:cubicBezTo>
                  <a:pt x="6350" y="2246450"/>
                  <a:pt x="331470" y="2675710"/>
                  <a:pt x="784860" y="28344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 rot="10800000">
            <a:off x="-1712489" y="3107886"/>
            <a:ext cx="2976937" cy="3670739"/>
          </a:xfrm>
          <a:custGeom>
            <a:rect b="b" l="l" r="r" t="t"/>
            <a:pathLst>
              <a:path extrusionOk="0" h="2901770" w="2353310">
                <a:moveTo>
                  <a:pt x="784860" y="2834460"/>
                </a:moveTo>
                <a:cubicBezTo>
                  <a:pt x="905510" y="2875100"/>
                  <a:pt x="1042670" y="2901770"/>
                  <a:pt x="1177290" y="2901770"/>
                </a:cubicBezTo>
                <a:cubicBezTo>
                  <a:pt x="1311910" y="2901770"/>
                  <a:pt x="1441450" y="2878910"/>
                  <a:pt x="1560830" y="2838270"/>
                </a:cubicBezTo>
                <a:cubicBezTo>
                  <a:pt x="1563370" y="2837000"/>
                  <a:pt x="1565910" y="2837000"/>
                  <a:pt x="1568450" y="2835730"/>
                </a:cubicBezTo>
                <a:cubicBezTo>
                  <a:pt x="2016760" y="2673170"/>
                  <a:pt x="2346960" y="2243910"/>
                  <a:pt x="2353310" y="1742159"/>
                </a:cubicBezTo>
                <a:lnTo>
                  <a:pt x="2353310" y="0"/>
                </a:lnTo>
                <a:lnTo>
                  <a:pt x="0" y="0"/>
                </a:lnTo>
                <a:lnTo>
                  <a:pt x="0" y="1740864"/>
                </a:lnTo>
                <a:cubicBezTo>
                  <a:pt x="6350" y="2246450"/>
                  <a:pt x="331470" y="2675710"/>
                  <a:pt x="784860" y="28344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-1712880" y="0"/>
            <a:ext cx="2976937" cy="1555326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7735919" y="3588809"/>
            <a:ext cx="2976937" cy="1555326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-1712880" y="1554692"/>
            <a:ext cx="2976937" cy="1555326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6812756" y="-747712"/>
            <a:ext cx="1261412" cy="1261412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680246" y="4629150"/>
            <a:ext cx="1261412" cy="1261412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/>
          <p:nvPr/>
        </p:nvSpPr>
        <p:spPr>
          <a:xfrm>
            <a:off x="-1496833" y="0"/>
            <a:ext cx="11109000" cy="207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/>
          <p:nvPr/>
        </p:nvSpPr>
        <p:spPr>
          <a:xfrm rot="-5400000">
            <a:off x="7633716" y="562576"/>
            <a:ext cx="2063750" cy="961095"/>
          </a:xfrm>
          <a:custGeom>
            <a:rect b="b" l="l" r="r" t="t"/>
            <a:pathLst>
              <a:path extrusionOk="0" h="2934642" w="6350000">
                <a:moveTo>
                  <a:pt x="6350000" y="2934642"/>
                </a:moveTo>
                <a:lnTo>
                  <a:pt x="0" y="2934642"/>
                </a:lnTo>
                <a:lnTo>
                  <a:pt x="0" y="0"/>
                </a:lnTo>
                <a:lnTo>
                  <a:pt x="6350000" y="293464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95" name="Google Shape;95;p12"/>
          <p:cNvSpPr/>
          <p:nvPr/>
        </p:nvSpPr>
        <p:spPr>
          <a:xfrm rot="-5400000">
            <a:off x="6674759" y="562576"/>
            <a:ext cx="2063750" cy="961095"/>
          </a:xfrm>
          <a:custGeom>
            <a:rect b="b" l="l" r="r" t="t"/>
            <a:pathLst>
              <a:path extrusionOk="0" h="2934642" w="6350000">
                <a:moveTo>
                  <a:pt x="6350000" y="2934642"/>
                </a:moveTo>
                <a:lnTo>
                  <a:pt x="0" y="2934642"/>
                </a:lnTo>
                <a:lnTo>
                  <a:pt x="0" y="0"/>
                </a:lnTo>
                <a:lnTo>
                  <a:pt x="6350000" y="293464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96" name="Google Shape;96;p12"/>
          <p:cNvSpPr/>
          <p:nvPr/>
        </p:nvSpPr>
        <p:spPr>
          <a:xfrm rot="-5400000">
            <a:off x="5715802" y="562576"/>
            <a:ext cx="2063750" cy="961095"/>
          </a:xfrm>
          <a:custGeom>
            <a:rect b="b" l="l" r="r" t="t"/>
            <a:pathLst>
              <a:path extrusionOk="0" h="2934642" w="6350000">
                <a:moveTo>
                  <a:pt x="6350000" y="2934642"/>
                </a:moveTo>
                <a:lnTo>
                  <a:pt x="0" y="2934642"/>
                </a:lnTo>
                <a:lnTo>
                  <a:pt x="0" y="0"/>
                </a:lnTo>
                <a:lnTo>
                  <a:pt x="6350000" y="293464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97" name="Google Shape;97;p12"/>
          <p:cNvSpPr txBox="1"/>
          <p:nvPr/>
        </p:nvSpPr>
        <p:spPr>
          <a:xfrm>
            <a:off x="282075" y="114000"/>
            <a:ext cx="4758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Turning the </a:t>
            </a:r>
            <a:endParaRPr b="1" sz="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Computer On: Laptop </a:t>
            </a:r>
            <a:endParaRPr sz="500">
              <a:solidFill>
                <a:schemeClr val="lt1"/>
              </a:solidFill>
            </a:endParaRPr>
          </a:p>
        </p:txBody>
      </p:sp>
      <p:grpSp>
        <p:nvGrpSpPr>
          <p:cNvPr id="98" name="Google Shape;98;p12"/>
          <p:cNvGrpSpPr/>
          <p:nvPr/>
        </p:nvGrpSpPr>
        <p:grpSpPr>
          <a:xfrm>
            <a:off x="330700" y="2561022"/>
            <a:ext cx="2754275" cy="2096438"/>
            <a:chOff x="-489733" y="-28607"/>
            <a:chExt cx="7344733" cy="5590500"/>
          </a:xfrm>
        </p:grpSpPr>
        <p:sp>
          <p:nvSpPr>
            <p:cNvPr id="99" name="Google Shape;99;p12"/>
            <p:cNvSpPr txBox="1"/>
            <p:nvPr/>
          </p:nvSpPr>
          <p:spPr>
            <a:xfrm>
              <a:off x="-489733" y="-28607"/>
              <a:ext cx="6855000" cy="55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27000" lvl="1" marL="2540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chemeClr val="accent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Regardless of the type of computer, the power button is usually located on the top right corner of the keyboard</a:t>
              </a:r>
              <a:endParaRPr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  <a:p>
              <a:pPr indent="-127000" lvl="1" marL="2540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Barlow Medium"/>
                <a:buChar char="•"/>
              </a:pPr>
              <a:r>
                <a:rPr lang="en" sz="1200">
                  <a:solidFill>
                    <a:schemeClr val="accent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To turn the computer on, just press the power button</a:t>
              </a:r>
              <a:endParaRPr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  <a:p>
              <a:pPr indent="-127000" lvl="1" marL="2540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Barlow Medium"/>
                <a:buChar char="•"/>
              </a:pPr>
              <a:r>
                <a:rPr lang="en" sz="1200">
                  <a:solidFill>
                    <a:schemeClr val="accent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To restart the computer, press and hold down the power button</a:t>
              </a:r>
              <a:endParaRPr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sp>
          <p:nvSpPr>
            <p:cNvPr id="100" name="Google Shape;100;p12"/>
            <p:cNvSpPr txBox="1"/>
            <p:nvPr/>
          </p:nvSpPr>
          <p:spPr>
            <a:xfrm>
              <a:off x="0" y="-28575"/>
              <a:ext cx="6855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1"/>
                </a:solidFill>
              </a:endParaRPr>
            </a:p>
          </p:txBody>
        </p:sp>
      </p:grpSp>
      <p:pic>
        <p:nvPicPr>
          <p:cNvPr id="101" name="Google Shape;10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375" y="452337"/>
            <a:ext cx="1170426" cy="117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625" y="2676400"/>
            <a:ext cx="2565000" cy="171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3" name="Google Shape;10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128" y="1706988"/>
            <a:ext cx="3543748" cy="32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/>
          <p:nvPr/>
        </p:nvSpPr>
        <p:spPr>
          <a:xfrm rot="8100000">
            <a:off x="4886437" y="3377171"/>
            <a:ext cx="730158" cy="30844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2"/>
          <p:cNvSpPr/>
          <p:nvPr/>
        </p:nvSpPr>
        <p:spPr>
          <a:xfrm>
            <a:off x="5523350" y="3044675"/>
            <a:ext cx="267600" cy="2556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/>
          <p:nvPr/>
        </p:nvSpPr>
        <p:spPr>
          <a:xfrm>
            <a:off x="-1496833" y="0"/>
            <a:ext cx="11109000" cy="207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 rot="-5400000">
            <a:off x="7633716" y="562576"/>
            <a:ext cx="2063750" cy="961095"/>
          </a:xfrm>
          <a:custGeom>
            <a:rect b="b" l="l" r="r" t="t"/>
            <a:pathLst>
              <a:path extrusionOk="0" h="2934642" w="6350000">
                <a:moveTo>
                  <a:pt x="6350000" y="2934642"/>
                </a:moveTo>
                <a:lnTo>
                  <a:pt x="0" y="2934642"/>
                </a:lnTo>
                <a:lnTo>
                  <a:pt x="0" y="0"/>
                </a:lnTo>
                <a:lnTo>
                  <a:pt x="6350000" y="293464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12" name="Google Shape;112;p13"/>
          <p:cNvSpPr/>
          <p:nvPr/>
        </p:nvSpPr>
        <p:spPr>
          <a:xfrm rot="-5400000">
            <a:off x="6674759" y="562576"/>
            <a:ext cx="2063750" cy="961095"/>
          </a:xfrm>
          <a:custGeom>
            <a:rect b="b" l="l" r="r" t="t"/>
            <a:pathLst>
              <a:path extrusionOk="0" h="2934642" w="6350000">
                <a:moveTo>
                  <a:pt x="6350000" y="2934642"/>
                </a:moveTo>
                <a:lnTo>
                  <a:pt x="0" y="2934642"/>
                </a:lnTo>
                <a:lnTo>
                  <a:pt x="0" y="0"/>
                </a:lnTo>
                <a:lnTo>
                  <a:pt x="6350000" y="293464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13" name="Google Shape;113;p13"/>
          <p:cNvSpPr/>
          <p:nvPr/>
        </p:nvSpPr>
        <p:spPr>
          <a:xfrm rot="-5400000">
            <a:off x="5715802" y="562576"/>
            <a:ext cx="2063750" cy="961095"/>
          </a:xfrm>
          <a:custGeom>
            <a:rect b="b" l="l" r="r" t="t"/>
            <a:pathLst>
              <a:path extrusionOk="0" h="2934642" w="6350000">
                <a:moveTo>
                  <a:pt x="6350000" y="2934642"/>
                </a:moveTo>
                <a:lnTo>
                  <a:pt x="0" y="2934642"/>
                </a:lnTo>
                <a:lnTo>
                  <a:pt x="0" y="0"/>
                </a:lnTo>
                <a:lnTo>
                  <a:pt x="6350000" y="293464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grpSp>
        <p:nvGrpSpPr>
          <p:cNvPr id="114" name="Google Shape;114;p13"/>
          <p:cNvGrpSpPr/>
          <p:nvPr/>
        </p:nvGrpSpPr>
        <p:grpSpPr>
          <a:xfrm>
            <a:off x="330700" y="2561022"/>
            <a:ext cx="2754275" cy="1884038"/>
            <a:chOff x="-489733" y="-28607"/>
            <a:chExt cx="7344733" cy="5024100"/>
          </a:xfrm>
        </p:grpSpPr>
        <p:sp>
          <p:nvSpPr>
            <p:cNvPr id="115" name="Google Shape;115;p13"/>
            <p:cNvSpPr txBox="1"/>
            <p:nvPr/>
          </p:nvSpPr>
          <p:spPr>
            <a:xfrm>
              <a:off x="-489733" y="-28607"/>
              <a:ext cx="6855000" cy="50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27000" lvl="1" marL="2540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Char char="•"/>
              </a:pPr>
              <a:r>
                <a:rPr lang="en" sz="1200">
                  <a:solidFill>
                    <a:schemeClr val="accent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If you are using a desktop, look for the power button on the computer itself</a:t>
              </a:r>
              <a:endParaRPr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  <a:p>
              <a:pPr indent="-127000" lvl="1" marL="2540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Barlow Medium"/>
                <a:buChar char="•"/>
              </a:pPr>
              <a:r>
                <a:rPr lang="en" sz="1200">
                  <a:solidFill>
                    <a:schemeClr val="accent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To turn the computer on, just press the power button</a:t>
              </a:r>
              <a:endParaRPr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  <a:p>
              <a:pPr indent="-127000" lvl="1" marL="2540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Barlow Medium"/>
                <a:buChar char="•"/>
              </a:pPr>
              <a:r>
                <a:rPr lang="en" sz="1200">
                  <a:solidFill>
                    <a:schemeClr val="accent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To restart the computer, press and hold down the power button</a:t>
              </a:r>
              <a:endParaRPr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sp>
          <p:nvSpPr>
            <p:cNvPr id="116" name="Google Shape;116;p13"/>
            <p:cNvSpPr txBox="1"/>
            <p:nvPr/>
          </p:nvSpPr>
          <p:spPr>
            <a:xfrm>
              <a:off x="0" y="-28575"/>
              <a:ext cx="6855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1"/>
                </a:solidFill>
              </a:endParaRPr>
            </a:p>
          </p:txBody>
        </p:sp>
      </p:grpSp>
      <p:pic>
        <p:nvPicPr>
          <p:cNvPr id="117" name="Google Shape;11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375" y="452337"/>
            <a:ext cx="1170426" cy="117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324" y="2265125"/>
            <a:ext cx="3716448" cy="27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"/>
          <p:cNvSpPr/>
          <p:nvPr/>
        </p:nvSpPr>
        <p:spPr>
          <a:xfrm>
            <a:off x="7343825" y="4099750"/>
            <a:ext cx="235200" cy="235200"/>
          </a:xfrm>
          <a:prstGeom prst="ellipse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7712775" y="4099750"/>
            <a:ext cx="1034400" cy="235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282075" y="114000"/>
            <a:ext cx="4758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Turning the </a:t>
            </a:r>
            <a:endParaRPr b="1" sz="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Computer On: Desktop 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0" y="0"/>
            <a:ext cx="4227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4"/>
          <p:cNvSpPr/>
          <p:nvPr/>
        </p:nvSpPr>
        <p:spPr>
          <a:xfrm>
            <a:off x="317293" y="-566979"/>
            <a:ext cx="1533004" cy="1539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2308695" y="4373532"/>
            <a:ext cx="1533004" cy="1539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4"/>
          <p:cNvSpPr/>
          <p:nvPr/>
        </p:nvSpPr>
        <p:spPr>
          <a:xfrm>
            <a:off x="-377605" y="3532188"/>
            <a:ext cx="965105" cy="965105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2880435" y="349690"/>
            <a:ext cx="965105" cy="965105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3314710" y="4201413"/>
            <a:ext cx="634190" cy="634190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269207" y="514123"/>
            <a:ext cx="634190" cy="634190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659971" y="1606550"/>
            <a:ext cx="2654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Login to Your Computer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4565575" y="838650"/>
            <a:ext cx="31578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1" marL="25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Once the computer has turned on, you may need to login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139700" lvl="1" marL="25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means typing in your username and password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139700" lvl="1" marL="254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If you have never used this computer,  you may need to create an account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12452" l="15588" r="15588" t="12444"/>
          <a:stretch/>
        </p:blipFill>
        <p:spPr>
          <a:xfrm>
            <a:off x="4227600" y="3569625"/>
            <a:ext cx="4916400" cy="15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0" y="-162153"/>
            <a:ext cx="9232222" cy="1718266"/>
          </a:xfrm>
          <a:custGeom>
            <a:rect b="b" l="l" r="r" t="t"/>
            <a:pathLst>
              <a:path extrusionOk="0" h="2863777" w="15387036">
                <a:moveTo>
                  <a:pt x="0" y="0"/>
                </a:moveTo>
                <a:lnTo>
                  <a:pt x="15387036" y="0"/>
                </a:lnTo>
                <a:lnTo>
                  <a:pt x="15387036" y="2863777"/>
                </a:lnTo>
                <a:lnTo>
                  <a:pt x="0" y="2863777"/>
                </a:lnTo>
                <a:close/>
              </a:path>
            </a:pathLst>
          </a:custGeom>
          <a:solidFill>
            <a:srgbClr val="6482F4"/>
          </a:solidFill>
          <a:ln>
            <a:noFill/>
          </a:ln>
        </p:spPr>
      </p:sp>
      <p:sp>
        <p:nvSpPr>
          <p:cNvPr id="141" name="Google Shape;141;p15"/>
          <p:cNvSpPr txBox="1"/>
          <p:nvPr/>
        </p:nvSpPr>
        <p:spPr>
          <a:xfrm>
            <a:off x="4614500" y="454400"/>
            <a:ext cx="297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Keyboard 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7039741" y="450"/>
            <a:ext cx="1554417" cy="155441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735919" y="0"/>
            <a:ext cx="2976937" cy="1555326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816100" y="-50252"/>
            <a:ext cx="400139" cy="424672"/>
          </a:xfrm>
          <a:custGeom>
            <a:rect b="b" l="l" r="r" t="t"/>
            <a:pathLst>
              <a:path extrusionOk="0" h="1530350" w="1633220">
                <a:moveTo>
                  <a:pt x="852170" y="36830"/>
                </a:moveTo>
                <a:lnTo>
                  <a:pt x="1010920" y="535940"/>
                </a:lnTo>
                <a:cubicBezTo>
                  <a:pt x="1014730" y="547370"/>
                  <a:pt x="1024890" y="553720"/>
                  <a:pt x="1036320" y="553720"/>
                </a:cubicBezTo>
                <a:lnTo>
                  <a:pt x="1597660" y="549910"/>
                </a:lnTo>
                <a:cubicBezTo>
                  <a:pt x="1623060" y="549910"/>
                  <a:pt x="1633220" y="581660"/>
                  <a:pt x="1612900" y="596900"/>
                </a:cubicBezTo>
                <a:lnTo>
                  <a:pt x="1155700" y="923290"/>
                </a:lnTo>
                <a:cubicBezTo>
                  <a:pt x="1146810" y="929640"/>
                  <a:pt x="1143000" y="942340"/>
                  <a:pt x="1146810" y="952500"/>
                </a:cubicBezTo>
                <a:lnTo>
                  <a:pt x="1324610" y="1484630"/>
                </a:lnTo>
                <a:cubicBezTo>
                  <a:pt x="1332230" y="1508760"/>
                  <a:pt x="1305560" y="1529080"/>
                  <a:pt x="1285240" y="1513840"/>
                </a:cubicBezTo>
                <a:lnTo>
                  <a:pt x="838200" y="1187450"/>
                </a:lnTo>
                <a:cubicBezTo>
                  <a:pt x="824230" y="1177290"/>
                  <a:pt x="807720" y="1177290"/>
                  <a:pt x="793750" y="1187450"/>
                </a:cubicBezTo>
                <a:lnTo>
                  <a:pt x="347980" y="1515110"/>
                </a:lnTo>
                <a:cubicBezTo>
                  <a:pt x="327660" y="1530350"/>
                  <a:pt x="299720" y="1510030"/>
                  <a:pt x="308610" y="1485900"/>
                </a:cubicBezTo>
                <a:lnTo>
                  <a:pt x="486410" y="953770"/>
                </a:lnTo>
                <a:cubicBezTo>
                  <a:pt x="490220" y="943610"/>
                  <a:pt x="486410" y="930910"/>
                  <a:pt x="477520" y="924560"/>
                </a:cubicBezTo>
                <a:lnTo>
                  <a:pt x="20320" y="598170"/>
                </a:lnTo>
                <a:cubicBezTo>
                  <a:pt x="0" y="582930"/>
                  <a:pt x="10160" y="551180"/>
                  <a:pt x="35560" y="551180"/>
                </a:cubicBezTo>
                <a:lnTo>
                  <a:pt x="596900" y="554990"/>
                </a:lnTo>
                <a:cubicBezTo>
                  <a:pt x="608330" y="554990"/>
                  <a:pt x="618490" y="547370"/>
                  <a:pt x="622300" y="537210"/>
                </a:cubicBezTo>
                <a:lnTo>
                  <a:pt x="779780" y="36830"/>
                </a:lnTo>
                <a:cubicBezTo>
                  <a:pt x="792480" y="0"/>
                  <a:pt x="840740" y="0"/>
                  <a:pt x="852170" y="368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130246" y="-9"/>
            <a:ext cx="563461" cy="527971"/>
          </a:xfrm>
          <a:custGeom>
            <a:rect b="b" l="l" r="r" t="t"/>
            <a:pathLst>
              <a:path extrusionOk="0" h="1530350" w="1633220">
                <a:moveTo>
                  <a:pt x="852170" y="36830"/>
                </a:moveTo>
                <a:lnTo>
                  <a:pt x="1010920" y="535940"/>
                </a:lnTo>
                <a:cubicBezTo>
                  <a:pt x="1014730" y="547370"/>
                  <a:pt x="1024890" y="553720"/>
                  <a:pt x="1036320" y="553720"/>
                </a:cubicBezTo>
                <a:lnTo>
                  <a:pt x="1597660" y="549910"/>
                </a:lnTo>
                <a:cubicBezTo>
                  <a:pt x="1623060" y="549910"/>
                  <a:pt x="1633220" y="581660"/>
                  <a:pt x="1612900" y="596900"/>
                </a:cubicBezTo>
                <a:lnTo>
                  <a:pt x="1155700" y="923290"/>
                </a:lnTo>
                <a:cubicBezTo>
                  <a:pt x="1146810" y="929640"/>
                  <a:pt x="1143000" y="942340"/>
                  <a:pt x="1146810" y="952500"/>
                </a:cubicBezTo>
                <a:lnTo>
                  <a:pt x="1324610" y="1484630"/>
                </a:lnTo>
                <a:cubicBezTo>
                  <a:pt x="1332230" y="1508760"/>
                  <a:pt x="1305560" y="1529080"/>
                  <a:pt x="1285240" y="1513840"/>
                </a:cubicBezTo>
                <a:lnTo>
                  <a:pt x="838200" y="1187450"/>
                </a:lnTo>
                <a:cubicBezTo>
                  <a:pt x="824230" y="1177290"/>
                  <a:pt x="807720" y="1177290"/>
                  <a:pt x="793750" y="1187450"/>
                </a:cubicBezTo>
                <a:lnTo>
                  <a:pt x="347980" y="1515110"/>
                </a:lnTo>
                <a:cubicBezTo>
                  <a:pt x="327660" y="1530350"/>
                  <a:pt x="299720" y="1510030"/>
                  <a:pt x="308610" y="1485900"/>
                </a:cubicBezTo>
                <a:lnTo>
                  <a:pt x="486410" y="953770"/>
                </a:lnTo>
                <a:cubicBezTo>
                  <a:pt x="490220" y="943610"/>
                  <a:pt x="486410" y="930910"/>
                  <a:pt x="477520" y="924560"/>
                </a:cubicBezTo>
                <a:lnTo>
                  <a:pt x="20320" y="598170"/>
                </a:lnTo>
                <a:cubicBezTo>
                  <a:pt x="0" y="582930"/>
                  <a:pt x="10160" y="551180"/>
                  <a:pt x="35560" y="551180"/>
                </a:cubicBezTo>
                <a:lnTo>
                  <a:pt x="596900" y="554990"/>
                </a:lnTo>
                <a:cubicBezTo>
                  <a:pt x="608330" y="554990"/>
                  <a:pt x="618490" y="547370"/>
                  <a:pt x="622300" y="537210"/>
                </a:cubicBezTo>
                <a:lnTo>
                  <a:pt x="779780" y="36830"/>
                </a:lnTo>
                <a:cubicBezTo>
                  <a:pt x="792480" y="0"/>
                  <a:pt x="840740" y="0"/>
                  <a:pt x="852170" y="368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6924714" y="796479"/>
            <a:ext cx="759635" cy="759635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255625" y="2723450"/>
            <a:ext cx="3722400" cy="20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1" marL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keyboard is the panel in front of a computer screen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139700" lvl="1" marL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It is used to put information, including words, numbers, and symbols, onto the computer screen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139700" lvl="1" marL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Each individual button is called a key 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700" y="2326075"/>
            <a:ext cx="5049001" cy="22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25" y="374425"/>
            <a:ext cx="4321256" cy="20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/>
          <p:nvPr/>
        </p:nvSpPr>
        <p:spPr>
          <a:xfrm>
            <a:off x="7686985" y="-201546"/>
            <a:ext cx="2912221" cy="1521515"/>
          </a:xfrm>
          <a:custGeom>
            <a:rect b="b" l="l" r="r" t="t"/>
            <a:pathLst>
              <a:path extrusionOk="0" h="1229507" w="2353310">
                <a:moveTo>
                  <a:pt x="784860" y="1162197"/>
                </a:moveTo>
                <a:cubicBezTo>
                  <a:pt x="905510" y="1202837"/>
                  <a:pt x="1042670" y="1229507"/>
                  <a:pt x="1177290" y="1229507"/>
                </a:cubicBezTo>
                <a:cubicBezTo>
                  <a:pt x="1311910" y="1229507"/>
                  <a:pt x="1441450" y="1206647"/>
                  <a:pt x="1560830" y="1166007"/>
                </a:cubicBezTo>
                <a:cubicBezTo>
                  <a:pt x="1563370" y="1164737"/>
                  <a:pt x="1565910" y="1164737"/>
                  <a:pt x="1568450" y="1163467"/>
                </a:cubicBezTo>
                <a:cubicBezTo>
                  <a:pt x="2016760" y="1000907"/>
                  <a:pt x="2346960" y="571647"/>
                  <a:pt x="2353310" y="75041"/>
                </a:cubicBezTo>
                <a:lnTo>
                  <a:pt x="2353310" y="0"/>
                </a:lnTo>
                <a:lnTo>
                  <a:pt x="0" y="0"/>
                </a:lnTo>
                <a:lnTo>
                  <a:pt x="0" y="75032"/>
                </a:lnTo>
                <a:cubicBezTo>
                  <a:pt x="6350" y="574187"/>
                  <a:pt x="331470" y="1003447"/>
                  <a:pt x="784860" y="1162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624750" y="1476300"/>
            <a:ext cx="5186400" cy="31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514350" y="509588"/>
            <a:ext cx="561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Learning to Type</a:t>
            </a:r>
            <a:endParaRPr sz="700">
              <a:solidFill>
                <a:schemeClr val="lt1"/>
              </a:solidFill>
            </a:endParaRPr>
          </a:p>
        </p:txBody>
      </p:sp>
      <p:grpSp>
        <p:nvGrpSpPr>
          <p:cNvPr id="157" name="Google Shape;157;p16"/>
          <p:cNvGrpSpPr/>
          <p:nvPr/>
        </p:nvGrpSpPr>
        <p:grpSpPr>
          <a:xfrm>
            <a:off x="793323" y="1975009"/>
            <a:ext cx="2833200" cy="2303978"/>
            <a:chOff x="-7225819" y="-4002279"/>
            <a:chExt cx="7555200" cy="6143942"/>
          </a:xfrm>
        </p:grpSpPr>
        <p:sp>
          <p:nvSpPr>
            <p:cNvPr id="158" name="Google Shape;158;p16"/>
            <p:cNvSpPr txBox="1"/>
            <p:nvPr/>
          </p:nvSpPr>
          <p:spPr>
            <a:xfrm>
              <a:off x="-6706533" y="-4002279"/>
              <a:ext cx="57012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1"/>
                </a:solidFill>
              </a:endParaRPr>
            </a:p>
          </p:txBody>
        </p:sp>
        <p:sp>
          <p:nvSpPr>
            <p:cNvPr id="159" name="Google Shape;159;p16"/>
            <p:cNvSpPr txBox="1"/>
            <p:nvPr/>
          </p:nvSpPr>
          <p:spPr>
            <a:xfrm>
              <a:off x="-7225819" y="1402763"/>
              <a:ext cx="7555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 u="sng">
                  <a:solidFill>
                    <a:schemeClr val="hlink"/>
                  </a:solidFill>
                  <a:latin typeface="Barlow"/>
                  <a:ea typeface="Barlow"/>
                  <a:cs typeface="Barlow"/>
                  <a:sym typeface="Barlow"/>
                  <a:hlinkClick r:id="rId3"/>
                </a:rPr>
                <a:t>Typing Practice Drills </a:t>
              </a:r>
              <a:endParaRPr sz="700">
                <a:solidFill>
                  <a:schemeClr val="accent1"/>
                </a:solidFill>
              </a:endParaRPr>
            </a:p>
          </p:txBody>
        </p:sp>
      </p:grpSp>
      <p:sp>
        <p:nvSpPr>
          <p:cNvPr id="160" name="Google Shape;160;p16"/>
          <p:cNvSpPr/>
          <p:nvPr/>
        </p:nvSpPr>
        <p:spPr>
          <a:xfrm>
            <a:off x="7236626" y="413577"/>
            <a:ext cx="1062600" cy="20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8837238" y="941474"/>
            <a:ext cx="759635" cy="759635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559850" y="1435400"/>
            <a:ext cx="3910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1587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Learning to type fast and accurately takes time but is a very useful skill  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1587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Use your left hand to type on the left side of the keyboard and your right hand to type on the right half of the keyboard </a:t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1587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•"/>
            </a:pPr>
            <a:r>
              <a:rPr lang="en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Try the link below to practice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163" name="Google Shape;163;p16"/>
          <p:cNvPicPr preferRelativeResize="0"/>
          <p:nvPr/>
        </p:nvPicPr>
        <p:blipFill rotWithShape="1">
          <a:blip r:embed="rId4">
            <a:alphaModFix/>
          </a:blip>
          <a:srcRect b="8392" l="4037" r="5839" t="5526"/>
          <a:stretch/>
        </p:blipFill>
        <p:spPr>
          <a:xfrm>
            <a:off x="4640575" y="1975000"/>
            <a:ext cx="4283400" cy="2304000"/>
          </a:xfrm>
          <a:prstGeom prst="round2DiagRect">
            <a:avLst>
              <a:gd fmla="val 18311" name="adj1"/>
              <a:gd fmla="val 0" name="adj2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/>
        </p:nvSpPr>
        <p:spPr>
          <a:xfrm>
            <a:off x="0" y="-162153"/>
            <a:ext cx="9232222" cy="1718266"/>
          </a:xfrm>
          <a:custGeom>
            <a:rect b="b" l="l" r="r" t="t"/>
            <a:pathLst>
              <a:path extrusionOk="0" h="2863777" w="15387036">
                <a:moveTo>
                  <a:pt x="0" y="0"/>
                </a:moveTo>
                <a:lnTo>
                  <a:pt x="15387036" y="0"/>
                </a:lnTo>
                <a:lnTo>
                  <a:pt x="15387036" y="2863777"/>
                </a:lnTo>
                <a:lnTo>
                  <a:pt x="0" y="28637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69" name="Google Shape;169;p17"/>
          <p:cNvSpPr/>
          <p:nvPr/>
        </p:nvSpPr>
        <p:spPr>
          <a:xfrm>
            <a:off x="-836722" y="0"/>
            <a:ext cx="1889867" cy="1557909"/>
          </a:xfrm>
          <a:custGeom>
            <a:rect b="b" l="l" r="r" t="t"/>
            <a:pathLst>
              <a:path extrusionOk="0" h="5372100" w="6516784">
                <a:moveTo>
                  <a:pt x="4966114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966114" y="5372100"/>
                </a:lnTo>
                <a:lnTo>
                  <a:pt x="6516784" y="2686050"/>
                </a:lnTo>
                <a:lnTo>
                  <a:pt x="496611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70" name="Google Shape;170;p17"/>
          <p:cNvSpPr/>
          <p:nvPr/>
        </p:nvSpPr>
        <p:spPr>
          <a:xfrm>
            <a:off x="8201017" y="0"/>
            <a:ext cx="1889867" cy="1557909"/>
          </a:xfrm>
          <a:custGeom>
            <a:rect b="b" l="l" r="r" t="t"/>
            <a:pathLst>
              <a:path extrusionOk="0" h="5372100" w="6516784">
                <a:moveTo>
                  <a:pt x="4966114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966114" y="5372100"/>
                </a:lnTo>
                <a:lnTo>
                  <a:pt x="6516784" y="2686050"/>
                </a:lnTo>
                <a:lnTo>
                  <a:pt x="496611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71" name="Google Shape;171;p17"/>
          <p:cNvSpPr txBox="1"/>
          <p:nvPr/>
        </p:nvSpPr>
        <p:spPr>
          <a:xfrm>
            <a:off x="1612061" y="509588"/>
            <a:ext cx="60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Mouse and Trackpad</a:t>
            </a:r>
            <a:endParaRPr sz="700">
              <a:solidFill>
                <a:schemeClr val="lt1"/>
              </a:solidFill>
            </a:endParaRPr>
          </a:p>
        </p:txBody>
      </p:sp>
      <p:grpSp>
        <p:nvGrpSpPr>
          <p:cNvPr id="172" name="Google Shape;172;p17"/>
          <p:cNvGrpSpPr/>
          <p:nvPr/>
        </p:nvGrpSpPr>
        <p:grpSpPr>
          <a:xfrm>
            <a:off x="514350" y="1886036"/>
            <a:ext cx="2318275" cy="1928768"/>
            <a:chOff x="0" y="-3771908"/>
            <a:chExt cx="6182067" cy="5143380"/>
          </a:xfrm>
        </p:grpSpPr>
        <p:sp>
          <p:nvSpPr>
            <p:cNvPr id="173" name="Google Shape;173;p17"/>
            <p:cNvSpPr txBox="1"/>
            <p:nvPr/>
          </p:nvSpPr>
          <p:spPr>
            <a:xfrm>
              <a:off x="69867" y="-3771908"/>
              <a:ext cx="6112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Mouse</a:t>
              </a:r>
              <a:endParaRPr sz="700">
                <a:solidFill>
                  <a:schemeClr val="accent1"/>
                </a:solidFill>
              </a:endParaRPr>
            </a:p>
          </p:txBody>
        </p:sp>
        <p:sp>
          <p:nvSpPr>
            <p:cNvPr id="174" name="Google Shape;174;p17"/>
            <p:cNvSpPr txBox="1"/>
            <p:nvPr/>
          </p:nvSpPr>
          <p:spPr>
            <a:xfrm>
              <a:off x="0" y="1084072"/>
              <a:ext cx="61122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1"/>
                </a:solidFill>
              </a:endParaRPr>
            </a:p>
          </p:txBody>
        </p:sp>
      </p:grpSp>
      <p:sp>
        <p:nvSpPr>
          <p:cNvPr id="175" name="Google Shape;175;p17"/>
          <p:cNvSpPr txBox="1"/>
          <p:nvPr/>
        </p:nvSpPr>
        <p:spPr>
          <a:xfrm>
            <a:off x="3098013" y="2820450"/>
            <a:ext cx="277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Both the mouse and trackpad are used to move the pointer on the screen, right and left click, and scroll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6337625" y="1886036"/>
            <a:ext cx="2292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Trackpad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1314072" y="854033"/>
            <a:ext cx="563461" cy="527971"/>
          </a:xfrm>
          <a:custGeom>
            <a:rect b="b" l="l" r="r" t="t"/>
            <a:pathLst>
              <a:path extrusionOk="0" h="1530350" w="1633220">
                <a:moveTo>
                  <a:pt x="852170" y="36830"/>
                </a:moveTo>
                <a:lnTo>
                  <a:pt x="1010920" y="535940"/>
                </a:lnTo>
                <a:cubicBezTo>
                  <a:pt x="1014730" y="547370"/>
                  <a:pt x="1024890" y="553720"/>
                  <a:pt x="1036320" y="553720"/>
                </a:cubicBezTo>
                <a:lnTo>
                  <a:pt x="1597660" y="549910"/>
                </a:lnTo>
                <a:cubicBezTo>
                  <a:pt x="1623060" y="549910"/>
                  <a:pt x="1633220" y="581660"/>
                  <a:pt x="1612900" y="596900"/>
                </a:cubicBezTo>
                <a:lnTo>
                  <a:pt x="1155700" y="923290"/>
                </a:lnTo>
                <a:cubicBezTo>
                  <a:pt x="1146810" y="929640"/>
                  <a:pt x="1143000" y="942340"/>
                  <a:pt x="1146810" y="952500"/>
                </a:cubicBezTo>
                <a:lnTo>
                  <a:pt x="1324610" y="1484630"/>
                </a:lnTo>
                <a:cubicBezTo>
                  <a:pt x="1332230" y="1508760"/>
                  <a:pt x="1305560" y="1529080"/>
                  <a:pt x="1285240" y="1513840"/>
                </a:cubicBezTo>
                <a:lnTo>
                  <a:pt x="838200" y="1187450"/>
                </a:lnTo>
                <a:cubicBezTo>
                  <a:pt x="824230" y="1177290"/>
                  <a:pt x="807720" y="1177290"/>
                  <a:pt x="793750" y="1187450"/>
                </a:cubicBezTo>
                <a:lnTo>
                  <a:pt x="347980" y="1515110"/>
                </a:lnTo>
                <a:cubicBezTo>
                  <a:pt x="327660" y="1530350"/>
                  <a:pt x="299720" y="1510030"/>
                  <a:pt x="308610" y="1485900"/>
                </a:cubicBezTo>
                <a:lnTo>
                  <a:pt x="486410" y="953770"/>
                </a:lnTo>
                <a:cubicBezTo>
                  <a:pt x="490220" y="943610"/>
                  <a:pt x="486410" y="930910"/>
                  <a:pt x="477520" y="924560"/>
                </a:cubicBezTo>
                <a:lnTo>
                  <a:pt x="20320" y="598170"/>
                </a:lnTo>
                <a:cubicBezTo>
                  <a:pt x="0" y="582930"/>
                  <a:pt x="10160" y="551180"/>
                  <a:pt x="35560" y="551180"/>
                </a:cubicBezTo>
                <a:lnTo>
                  <a:pt x="596900" y="554990"/>
                </a:lnTo>
                <a:cubicBezTo>
                  <a:pt x="608330" y="554990"/>
                  <a:pt x="618490" y="547370"/>
                  <a:pt x="622300" y="537210"/>
                </a:cubicBezTo>
                <a:lnTo>
                  <a:pt x="779780" y="36830"/>
                </a:lnTo>
                <a:cubicBezTo>
                  <a:pt x="792480" y="0"/>
                  <a:pt x="840740" y="0"/>
                  <a:pt x="852170" y="368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1612052" y="156333"/>
            <a:ext cx="563461" cy="527971"/>
          </a:xfrm>
          <a:custGeom>
            <a:rect b="b" l="l" r="r" t="t"/>
            <a:pathLst>
              <a:path extrusionOk="0" h="1530350" w="1633220">
                <a:moveTo>
                  <a:pt x="852170" y="36830"/>
                </a:moveTo>
                <a:lnTo>
                  <a:pt x="1010920" y="535940"/>
                </a:lnTo>
                <a:cubicBezTo>
                  <a:pt x="1014730" y="547370"/>
                  <a:pt x="1024890" y="553720"/>
                  <a:pt x="1036320" y="553720"/>
                </a:cubicBezTo>
                <a:lnTo>
                  <a:pt x="1597660" y="549910"/>
                </a:lnTo>
                <a:cubicBezTo>
                  <a:pt x="1623060" y="549910"/>
                  <a:pt x="1633220" y="581660"/>
                  <a:pt x="1612900" y="596900"/>
                </a:cubicBezTo>
                <a:lnTo>
                  <a:pt x="1155700" y="923290"/>
                </a:lnTo>
                <a:cubicBezTo>
                  <a:pt x="1146810" y="929640"/>
                  <a:pt x="1143000" y="942340"/>
                  <a:pt x="1146810" y="952500"/>
                </a:cubicBezTo>
                <a:lnTo>
                  <a:pt x="1324610" y="1484630"/>
                </a:lnTo>
                <a:cubicBezTo>
                  <a:pt x="1332230" y="1508760"/>
                  <a:pt x="1305560" y="1529080"/>
                  <a:pt x="1285240" y="1513840"/>
                </a:cubicBezTo>
                <a:lnTo>
                  <a:pt x="838200" y="1187450"/>
                </a:lnTo>
                <a:cubicBezTo>
                  <a:pt x="824230" y="1177290"/>
                  <a:pt x="807720" y="1177290"/>
                  <a:pt x="793750" y="1187450"/>
                </a:cubicBezTo>
                <a:lnTo>
                  <a:pt x="347980" y="1515110"/>
                </a:lnTo>
                <a:cubicBezTo>
                  <a:pt x="327660" y="1530350"/>
                  <a:pt x="299720" y="1510030"/>
                  <a:pt x="308610" y="1485900"/>
                </a:cubicBezTo>
                <a:lnTo>
                  <a:pt x="486410" y="953770"/>
                </a:lnTo>
                <a:cubicBezTo>
                  <a:pt x="490220" y="943610"/>
                  <a:pt x="486410" y="930910"/>
                  <a:pt x="477520" y="924560"/>
                </a:cubicBezTo>
                <a:lnTo>
                  <a:pt x="20320" y="598170"/>
                </a:lnTo>
                <a:cubicBezTo>
                  <a:pt x="0" y="582930"/>
                  <a:pt x="10160" y="551180"/>
                  <a:pt x="35560" y="551180"/>
                </a:cubicBezTo>
                <a:lnTo>
                  <a:pt x="596900" y="554990"/>
                </a:lnTo>
                <a:cubicBezTo>
                  <a:pt x="608330" y="554990"/>
                  <a:pt x="618490" y="547370"/>
                  <a:pt x="622300" y="537210"/>
                </a:cubicBezTo>
                <a:lnTo>
                  <a:pt x="779780" y="36830"/>
                </a:lnTo>
                <a:cubicBezTo>
                  <a:pt x="792480" y="0"/>
                  <a:pt x="840740" y="0"/>
                  <a:pt x="852170" y="368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7201904" y="805333"/>
            <a:ext cx="563461" cy="527971"/>
          </a:xfrm>
          <a:custGeom>
            <a:rect b="b" l="l" r="r" t="t"/>
            <a:pathLst>
              <a:path extrusionOk="0" h="1530350" w="1633220">
                <a:moveTo>
                  <a:pt x="852170" y="36830"/>
                </a:moveTo>
                <a:lnTo>
                  <a:pt x="1010920" y="535940"/>
                </a:lnTo>
                <a:cubicBezTo>
                  <a:pt x="1014730" y="547370"/>
                  <a:pt x="1024890" y="553720"/>
                  <a:pt x="1036320" y="553720"/>
                </a:cubicBezTo>
                <a:lnTo>
                  <a:pt x="1597660" y="549910"/>
                </a:lnTo>
                <a:cubicBezTo>
                  <a:pt x="1623060" y="549910"/>
                  <a:pt x="1633220" y="581660"/>
                  <a:pt x="1612900" y="596900"/>
                </a:cubicBezTo>
                <a:lnTo>
                  <a:pt x="1155700" y="923290"/>
                </a:lnTo>
                <a:cubicBezTo>
                  <a:pt x="1146810" y="929640"/>
                  <a:pt x="1143000" y="942340"/>
                  <a:pt x="1146810" y="952500"/>
                </a:cubicBezTo>
                <a:lnTo>
                  <a:pt x="1324610" y="1484630"/>
                </a:lnTo>
                <a:cubicBezTo>
                  <a:pt x="1332230" y="1508760"/>
                  <a:pt x="1305560" y="1529080"/>
                  <a:pt x="1285240" y="1513840"/>
                </a:cubicBezTo>
                <a:lnTo>
                  <a:pt x="838200" y="1187450"/>
                </a:lnTo>
                <a:cubicBezTo>
                  <a:pt x="824230" y="1177290"/>
                  <a:pt x="807720" y="1177290"/>
                  <a:pt x="793750" y="1187450"/>
                </a:cubicBezTo>
                <a:lnTo>
                  <a:pt x="347980" y="1515110"/>
                </a:lnTo>
                <a:cubicBezTo>
                  <a:pt x="327660" y="1530350"/>
                  <a:pt x="299720" y="1510030"/>
                  <a:pt x="308610" y="1485900"/>
                </a:cubicBezTo>
                <a:lnTo>
                  <a:pt x="486410" y="953770"/>
                </a:lnTo>
                <a:cubicBezTo>
                  <a:pt x="490220" y="943610"/>
                  <a:pt x="486410" y="930910"/>
                  <a:pt x="477520" y="924560"/>
                </a:cubicBezTo>
                <a:lnTo>
                  <a:pt x="20320" y="598170"/>
                </a:lnTo>
                <a:cubicBezTo>
                  <a:pt x="0" y="582930"/>
                  <a:pt x="10160" y="551180"/>
                  <a:pt x="35560" y="551180"/>
                </a:cubicBezTo>
                <a:lnTo>
                  <a:pt x="596900" y="554990"/>
                </a:lnTo>
                <a:cubicBezTo>
                  <a:pt x="608330" y="554990"/>
                  <a:pt x="618490" y="547370"/>
                  <a:pt x="622300" y="537210"/>
                </a:cubicBezTo>
                <a:lnTo>
                  <a:pt x="779780" y="36830"/>
                </a:lnTo>
                <a:cubicBezTo>
                  <a:pt x="792480" y="0"/>
                  <a:pt x="840740" y="0"/>
                  <a:pt x="852170" y="368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15" y="2017482"/>
            <a:ext cx="2773802" cy="277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925" y="2522827"/>
            <a:ext cx="2350850" cy="17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/>
        </p:nvSpPr>
        <p:spPr>
          <a:xfrm>
            <a:off x="1879501" y="528425"/>
            <a:ext cx="53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to Use a Mouse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249950" y="1620583"/>
            <a:ext cx="209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Left Click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099" y="1428875"/>
            <a:ext cx="3272650" cy="32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/>
        </p:nvSpPr>
        <p:spPr>
          <a:xfrm>
            <a:off x="4455075" y="1620583"/>
            <a:ext cx="209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Right Click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0" y="3473658"/>
            <a:ext cx="209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Scroll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4554675" y="3423283"/>
            <a:ext cx="209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Pointer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4654275" y="3845100"/>
            <a:ext cx="189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To move the pointer on the screen, simply move the entire mouse around</a:t>
            </a:r>
            <a:endParaRPr sz="300">
              <a:solidFill>
                <a:schemeClr val="lt1"/>
              </a:solidFill>
            </a:endParaRPr>
          </a:p>
        </p:txBody>
      </p:sp>
      <p:sp>
        <p:nvSpPr>
          <p:cNvPr id="193" name="Google Shape;193;p18"/>
          <p:cNvSpPr/>
          <p:nvPr/>
        </p:nvSpPr>
        <p:spPr>
          <a:xfrm rot="855446">
            <a:off x="1705327" y="2084488"/>
            <a:ext cx="1356997" cy="197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 rot="9633548">
            <a:off x="3801041" y="2084587"/>
            <a:ext cx="1156433" cy="1972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 rot="-1781719">
            <a:off x="1344455" y="2830493"/>
            <a:ext cx="2194039" cy="1975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174" y="1162950"/>
            <a:ext cx="3095826" cy="211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/>
        </p:nvSpPr>
        <p:spPr>
          <a:xfrm>
            <a:off x="1879501" y="528425"/>
            <a:ext cx="53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to Use a Trackpad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631275" y="1601758"/>
            <a:ext cx="209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Left Click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6382450" y="1601758"/>
            <a:ext cx="209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Right Click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631275" y="3454833"/>
            <a:ext cx="209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Scroll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6382450" y="3454821"/>
            <a:ext cx="2093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Pointer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6482050" y="3807475"/>
            <a:ext cx="18939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To move the pointer on the screen, drag your finger along the trackpad</a:t>
            </a:r>
            <a:endParaRPr sz="300">
              <a:solidFill>
                <a:schemeClr val="lt1"/>
              </a:solidFill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6482050" y="1985225"/>
            <a:ext cx="18939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To right click, press on the trackpad while holding down on the control button </a:t>
            </a:r>
            <a:endParaRPr sz="3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730875" y="1985225"/>
            <a:ext cx="1893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To left click, press on the trackpad </a:t>
            </a:r>
            <a:endParaRPr sz="300">
              <a:solidFill>
                <a:schemeClr val="lt1"/>
              </a:solidFill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730875" y="3879150"/>
            <a:ext cx="1893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To scroll, slide two fingers up or down the trackpad</a:t>
            </a:r>
            <a:endParaRPr sz="300">
              <a:solidFill>
                <a:schemeClr val="lt1"/>
              </a:solidFill>
            </a:endParaRPr>
          </a:p>
        </p:txBody>
      </p:sp>
      <p:pic>
        <p:nvPicPr>
          <p:cNvPr id="210" name="Google Shape;210;p19"/>
          <p:cNvPicPr preferRelativeResize="0"/>
          <p:nvPr/>
        </p:nvPicPr>
        <p:blipFill rotWithShape="1">
          <a:blip r:embed="rId3">
            <a:alphaModFix/>
          </a:blip>
          <a:srcRect b="22012" l="30584" r="30572" t="53683"/>
          <a:stretch/>
        </p:blipFill>
        <p:spPr>
          <a:xfrm>
            <a:off x="2844763" y="2175025"/>
            <a:ext cx="3317700" cy="155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1" name="Google Shape;211;p19"/>
          <p:cNvSpPr/>
          <p:nvPr/>
        </p:nvSpPr>
        <p:spPr>
          <a:xfrm flipH="1">
            <a:off x="3262750" y="2830325"/>
            <a:ext cx="3545100" cy="159600"/>
          </a:xfrm>
          <a:prstGeom prst="bentUpArrow">
            <a:avLst>
              <a:gd fmla="val 50000" name="adj1"/>
              <a:gd fmla="val 23606" name="adj2"/>
              <a:gd fmla="val 25000" name="adj3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3150050" y="2480825"/>
            <a:ext cx="282000" cy="2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and Pink Geometric Biography About Me Creative Presentatio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B1C5D"/>
      </a:accent1>
      <a:accent2>
        <a:srgbClr val="6482F4"/>
      </a:accent2>
      <a:accent3>
        <a:srgbClr val="99D9D9"/>
      </a:accent3>
      <a:accent4>
        <a:srgbClr val="EDECED"/>
      </a:accent4>
      <a:accent5>
        <a:srgbClr val="EF4D5F"/>
      </a:accent5>
      <a:accent6>
        <a:srgbClr val="FEB3EB"/>
      </a:accent6>
      <a:hlink>
        <a:srgbClr val="EF4D5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